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35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916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65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8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79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7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98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57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92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0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08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68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2pPr>
            <a:lvl3pPr marL="1371600" lvl="2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1" name="Google Shape;41;p3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F6C61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3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3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0000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Google Shape;49;p3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50;p3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" name="Google Shape;53;p3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0000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Google Shape;54;p3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55;p3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56;p3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0000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" name="Google Shape;58;p3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F5C409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8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/>
        </p:nvSpPr>
        <p:spPr>
          <a:xfrm>
            <a:off x="-323850" y="625475"/>
            <a:ext cx="99028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lang="en-US" sz="1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           </a:t>
            </a:r>
            <a:endParaRPr/>
          </a:p>
        </p:txBody>
      </p:sp>
      <p:pic>
        <p:nvPicPr>
          <p:cNvPr id="137" name="Google Shape;137;p14" descr="C:\Users\user\Downloads\чайковский 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910" y="1760781"/>
            <a:ext cx="6656387" cy="44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1476375" y="625475"/>
            <a:ext cx="6911975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1" i="0" u="none" dirty="0" err="1">
                <a:latin typeface="Times New Roman" pitchFamily="18" charset="0"/>
                <a:cs typeface="Times New Roman" pitchFamily="18" charset="0"/>
                <a:sym typeface="Tahoma"/>
              </a:rPr>
              <a:t>Петр</a:t>
            </a:r>
            <a:r>
              <a:rPr lang="en-US" sz="3200" b="1" i="0" u="none" dirty="0"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3200" b="1" i="0" u="none" dirty="0" err="1">
                <a:latin typeface="Times New Roman" pitchFamily="18" charset="0"/>
                <a:cs typeface="Times New Roman" pitchFamily="18" charset="0"/>
                <a:sym typeface="Tahoma"/>
              </a:rPr>
              <a:t>Ильич</a:t>
            </a:r>
            <a:r>
              <a:rPr lang="en-US" sz="3200" b="1" i="0" u="none" dirty="0"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3200" b="1" i="0" u="none" dirty="0" err="1">
                <a:latin typeface="Times New Roman" pitchFamily="18" charset="0"/>
                <a:cs typeface="Times New Roman" pitchFamily="18" charset="0"/>
                <a:sym typeface="Tahoma"/>
              </a:rPr>
              <a:t>Чайковский</a:t>
            </a:r>
            <a:r>
              <a:rPr lang="en-US" sz="3200" b="1" i="0" u="none" dirty="0">
                <a:latin typeface="Times New Roman" pitchFamily="18" charset="0"/>
                <a:cs typeface="Times New Roman" pitchFamily="18" charset="0"/>
                <a:sym typeface="Tahoma"/>
              </a:rPr>
              <a:t/>
            </a:r>
            <a:br>
              <a:rPr lang="en-US" sz="3200" b="1" i="0" u="none" dirty="0">
                <a:latin typeface="Times New Roman" pitchFamily="18" charset="0"/>
                <a:cs typeface="Times New Roman" pitchFamily="18" charset="0"/>
                <a:sym typeface="Tahoma"/>
              </a:rPr>
            </a:br>
            <a:r>
              <a:rPr lang="en-US" sz="3200" b="1" i="0" u="none" dirty="0"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3200" b="1" i="0" u="none" dirty="0" err="1">
                <a:latin typeface="Times New Roman" pitchFamily="18" charset="0"/>
                <a:cs typeface="Times New Roman" pitchFamily="18" charset="0"/>
                <a:sym typeface="Tahoma"/>
              </a:rPr>
              <a:t>Детский</a:t>
            </a:r>
            <a:r>
              <a:rPr lang="en-US" sz="3200" b="1" i="0" u="none" dirty="0"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3200" b="1" i="0" u="none" dirty="0" err="1" smtClean="0">
                <a:latin typeface="Times New Roman" pitchFamily="18" charset="0"/>
                <a:cs typeface="Times New Roman" pitchFamily="18" charset="0"/>
                <a:sym typeface="Tahoma"/>
              </a:rPr>
              <a:t>альбом</a:t>
            </a:r>
            <a:r>
              <a:rPr lang="ru-RU" sz="3200" b="1" i="0" u="none" dirty="0" smtClean="0">
                <a:latin typeface="Times New Roman" pitchFamily="18" charset="0"/>
                <a:cs typeface="Times New Roman" pitchFamily="18" charset="0"/>
                <a:sym typeface="Tahoma"/>
              </a:rPr>
              <a:t>»</a:t>
            </a:r>
            <a:r>
              <a:rPr lang="en-US" sz="3200" b="1" i="0" u="none" dirty="0">
                <a:solidFill>
                  <a:schemeClr val="lt2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/>
            </a:r>
            <a:br>
              <a:rPr lang="en-US" sz="3200" b="1" i="0" u="none" dirty="0">
                <a:solidFill>
                  <a:schemeClr val="lt2"/>
                </a:solidFill>
                <a:latin typeface="Times New Roman" pitchFamily="18" charset="0"/>
                <a:cs typeface="Times New Roman" pitchFamily="18" charset="0"/>
                <a:sym typeface="Tahoma"/>
              </a:rPr>
            </a:b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klv-oboi.ru/img/gallery/355/thumbs/thumb_l_psh_00014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петр-чаиковскии-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3497" y="59295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365759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Марш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деревянных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солдатиков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»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l="1827" t="3112" r="3504" b="4425"/>
          <a:stretch/>
        </p:blipFill>
        <p:spPr>
          <a:xfrm>
            <a:off x="211015" y="844061"/>
            <a:ext cx="8412480" cy="521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2800" b="0" i="0" u="none" dirty="0">
                <a:solidFill>
                  <a:schemeClr val="lt2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Болезнь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куклы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222" y="801858"/>
            <a:ext cx="4886056" cy="550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468312" y="-18090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Вальс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958923"/>
            <a:ext cx="8280400" cy="49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492918" y="-174284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Полька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»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2" name="Google Shape;222;p26" descr="http://img1.liveinternet.ru/images/attach/b/3/26/413/26413474_Neizv_hu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588" y="534573"/>
            <a:ext cx="7568418" cy="59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body" idx="2"/>
          </p:nvPr>
        </p:nvSpPr>
        <p:spPr>
          <a:xfrm>
            <a:off x="274320" y="197143"/>
            <a:ext cx="8869680" cy="11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Вот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песня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отзвучала</a:t>
            </a:r>
            <a:r>
              <a:rPr lang="en-US" sz="2800" b="0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</a:t>
            </a:r>
            <a:r>
              <a:rPr lang="ru-RU" sz="2800" b="0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Вот</a:t>
            </a:r>
            <a:r>
              <a:rPr lang="en-US" sz="2800" b="0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и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пляска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позади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</a:t>
            </a:r>
            <a:b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</a:b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Если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хочешь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то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сначала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Ты</a:t>
            </a:r>
            <a:r>
              <a:rPr lang="en-US" sz="2800" b="0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пластинку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заведи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220980" algn="ctr" rtl="0">
              <a:spcBef>
                <a:spcPts val="480"/>
              </a:spcBef>
              <a:spcAft>
                <a:spcPts val="0"/>
              </a:spcAft>
              <a:buSzPts val="1920"/>
              <a:buNone/>
            </a:pPr>
            <a:endParaRPr sz="2800" b="0" i="0" u="none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Tahoma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390" y="1262942"/>
            <a:ext cx="3841750" cy="544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петр-чаиковскии-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4461" y="54313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4515728" y="1165639"/>
            <a:ext cx="4628271" cy="377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</a:pP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П.И.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Чайковский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был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первым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русским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композитором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создавшим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для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детей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альбом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фортепианных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пьес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</a:pP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Сочинение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ru-RU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Детского</a:t>
            </a:r>
            <a:r>
              <a:rPr lang="en-US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альбома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-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первое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обращение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композитора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к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детской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теме</a:t>
            </a:r>
            <a:r>
              <a:rPr lang="en-US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" name="Google Shape;143;p15" descr="D:\Мамино\2008-2009\Открытый урок  Чайковский\для презентации о Чайковском\1\Портрет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2834" y="404812"/>
            <a:ext cx="4459287" cy="584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4440237" y="3479800"/>
            <a:ext cx="4703762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 b="1" u="none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    И  решил погостить в семье своей любимой сестры  Александры Ильиничны  Давыдовой.</a:t>
            </a:r>
            <a:endParaRPr b="1" u="none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Tahoma"/>
            </a:endParaRPr>
          </a:p>
          <a:p>
            <a:pPr marL="342900" lvl="0" indent="-220980" algn="just" rtl="0">
              <a:spcBef>
                <a:spcPts val="480"/>
              </a:spcBef>
              <a:spcAft>
                <a:spcPts val="0"/>
              </a:spcAft>
              <a:buSzPts val="1920"/>
              <a:buNone/>
            </a:pPr>
            <a:endParaRPr b="1" u="none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Tahoma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165319" y="854978"/>
            <a:ext cx="4969387" cy="166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b="1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Однажды</a:t>
            </a:r>
            <a:r>
              <a:rPr lang="en-US" b="1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П.И.</a:t>
            </a:r>
            <a:r>
              <a:rPr lang="ru-RU" b="1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Чайковский</a:t>
            </a:r>
            <a:r>
              <a:rPr lang="en-US" b="1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 </a:t>
            </a:r>
            <a:r>
              <a:rPr lang="en-US" b="1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вернулся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на</a:t>
            </a:r>
            <a:r>
              <a:rPr lang="en-US" b="1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Родину</a:t>
            </a:r>
            <a:r>
              <a:rPr lang="en-US" b="1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из-за</a:t>
            </a:r>
            <a:r>
              <a:rPr lang="en-US" b="1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b="1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границы</a:t>
            </a:r>
            <a:r>
              <a:rPr lang="en-US" b="1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" name="Google Shape;150;p16" descr="dom_vot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068637"/>
            <a:ext cx="3971925" cy="298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vot_sov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188912"/>
            <a:ext cx="3382962" cy="253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l="4261" t="4612" r="4378" b="6121"/>
          <a:stretch/>
        </p:blipFill>
        <p:spPr>
          <a:xfrm>
            <a:off x="562708" y="731520"/>
            <a:ext cx="8102990" cy="558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0" y="443084"/>
            <a:ext cx="9045526" cy="100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Его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маленький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племянник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Володя</a:t>
            </a:r>
            <a:r>
              <a:rPr lang="ru-RU" sz="2800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b="0" i="0" u="none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это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время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осваивал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премудрости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игры</a:t>
            </a:r>
            <a:r>
              <a:rPr lang="en-US" sz="2800" b="0" i="0" u="none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фортепиано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98474" y="5232448"/>
            <a:ext cx="9045526" cy="166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Пётр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Ильич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слышал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как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соседней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комнате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«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терзает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гаммы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этюды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юный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</a:t>
            </a:r>
            <a:r>
              <a:rPr lang="ru-RU" sz="2800" b="0" i="0" u="none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«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пианист</a:t>
            </a:r>
            <a:r>
              <a:rPr lang="ru-RU" sz="2800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»</a:t>
            </a:r>
            <a:r>
              <a:rPr lang="en-US" sz="2800" b="0" i="0" u="none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Ему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стало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жаль</a:t>
            </a:r>
            <a:r>
              <a:rPr lang="ru-RU" sz="2800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малыша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и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он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решил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создать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«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Детский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альбом</a:t>
            </a:r>
            <a:r>
              <a:rPr lang="en-US" sz="2800" b="0" i="0" u="none" dirty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».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lt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pic>
        <p:nvPicPr>
          <p:cNvPr id="165" name="Google Shape;165;p18" descr="https://artchive.ru/res/media/big/work/ada1/ada10ae3ea5c31352a287ca7d1dd547c.jpg?f2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697" y="1486144"/>
            <a:ext cx="5038457" cy="383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0" y="703385"/>
            <a:ext cx="8890781" cy="166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Детский</a:t>
            </a:r>
            <a:r>
              <a:rPr lang="en-US" sz="2400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альбом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-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это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24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лёгкие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пьесы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для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фортепиано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На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титульном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листе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первого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издания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: </a:t>
            </a:r>
            <a:r>
              <a:rPr lang="ru-RU" sz="2400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24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Посвящается</a:t>
            </a:r>
            <a:r>
              <a:rPr lang="en-US" sz="2400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Володе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Давыдову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Детский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альбом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Сборник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лёгких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пьес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для</a:t>
            </a:r>
            <a:r>
              <a:rPr lang="en-US" sz="24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4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i="0" u="none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" name="Google Shape;172;p19" descr="det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637" y="2039815"/>
            <a:ext cx="2889444" cy="417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" name="Google Shape;173;p19" descr="Картинка 37 из 28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15" y="2534205"/>
            <a:ext cx="2269635" cy="318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D:\Мамино\2008-2009\Открытый урок  Чайковский\для презентации о Чайковском\1\обложка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8937" y="2534205"/>
            <a:ext cx="2330254" cy="3184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37956" y="180165"/>
            <a:ext cx="663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История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создания</a:t>
            </a:r>
            <a:r>
              <a:rPr lang="ru-RU" sz="28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«</a:t>
            </a:r>
            <a:r>
              <a:rPr lang="en-US" sz="2800" b="1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Детского</a:t>
            </a:r>
            <a:r>
              <a:rPr lang="en-US" sz="28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альбома</a:t>
            </a:r>
            <a:r>
              <a:rPr lang="ru-RU" sz="28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»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663574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</a:pP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Картины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природы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9468" y="870219"/>
            <a:ext cx="4150299" cy="493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l="16899" r="16354"/>
          <a:stretch/>
        </p:blipFill>
        <p:spPr>
          <a:xfrm>
            <a:off x="407961" y="870219"/>
            <a:ext cx="3376247" cy="493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</a:pP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Сказочные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персонажи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" name="Google Shape;189;p21" descr="C:\карт\438f2e8a52bcf4efa7204a13a7e1198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356" y="1220812"/>
            <a:ext cx="4379644" cy="474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" name="Google Shape;190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tretch/>
        </p:blipFill>
        <p:spPr>
          <a:xfrm>
            <a:off x="4705820" y="1695488"/>
            <a:ext cx="4255300" cy="317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395287" y="404812"/>
            <a:ext cx="806450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28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Бом</a:t>
            </a:r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бом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 </a:t>
            </a:r>
            <a:r>
              <a:rPr lang="en-US" sz="28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бом</a:t>
            </a:r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0" u="none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бом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</a:t>
            </a:r>
            <a:b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</a:b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Открывается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альбом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b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</a:b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Не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простой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 а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музыкальный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</a:t>
            </a:r>
            <a:b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</a:b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То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веселый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,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то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печальный</a:t>
            </a: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b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</a:br>
            <a:r>
              <a:rPr lang="en-US" sz="2800" b="1" i="0" u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Tahoma"/>
              </a:rPr>
              <a:t>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2180492"/>
            <a:ext cx="7377112" cy="456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178</Words>
  <Application>Microsoft Office PowerPoint</Application>
  <PresentationFormat>Экран (4:3)</PresentationFormat>
  <Paragraphs>19</Paragraphs>
  <Slides>14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Занавес</vt:lpstr>
      <vt:lpstr>Тема Office</vt:lpstr>
      <vt:lpstr>Петр Ильич Чайковский «Детский альбом»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Картины природы.</vt:lpstr>
      <vt:lpstr>Сказочные персонажи.</vt:lpstr>
      <vt:lpstr>Бом-бом, бом-бом, Открывается альбом.  Не простой, а музыкальный, То веселый, то печальный. .</vt:lpstr>
      <vt:lpstr>«Марш деревянных солдатиков»</vt:lpstr>
      <vt:lpstr> «Болезнь куклы»</vt:lpstr>
      <vt:lpstr>«Вальс»</vt:lpstr>
      <vt:lpstr>«Полька»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Ильич Чайковский «Детский альбом» </dc:title>
  <cp:lastModifiedBy>Windows User</cp:lastModifiedBy>
  <cp:revision>11</cp:revision>
  <dcterms:modified xsi:type="dcterms:W3CDTF">2022-04-12T15:46:29Z</dcterms:modified>
</cp:coreProperties>
</file>